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61"/>
  </p:normalViewPr>
  <p:slideViewPr>
    <p:cSldViewPr snapToGrid="0">
      <p:cViewPr varScale="1">
        <p:scale>
          <a:sx n="53" d="100"/>
          <a:sy n="53" d="100"/>
        </p:scale>
        <p:origin x="6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617931575_1991x1322.jpg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740627569_2880x1920.jpg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996267730_2880x1920.jpg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996267730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627569_2880x1920.jpg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36959463_1989x1321.jpg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17931575_1991x1322.jpg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raveen…"/>
          <p:cNvSpPr txBox="1">
            <a:spLocks noGrp="1"/>
          </p:cNvSpPr>
          <p:nvPr>
            <p:ph type="body" idx="21"/>
          </p:nvPr>
        </p:nvSpPr>
        <p:spPr>
          <a:xfrm>
            <a:off x="1446027" y="8465268"/>
            <a:ext cx="21971003" cy="137594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pPr marL="0" lvl="1" indent="182880" defTabSz="330200">
              <a:lnSpc>
                <a:spcPct val="100000"/>
              </a:lnSpc>
              <a:spcBef>
                <a:spcPts val="0"/>
              </a:spcBef>
              <a:buSzTx/>
              <a:buNone/>
              <a:defRPr sz="2200" b="1">
                <a:solidFill>
                  <a:schemeClr val="accent1"/>
                </a:solidFill>
              </a:defRPr>
            </a:pPr>
            <a:r>
              <a:rPr dirty="0"/>
              <a:t>Praveen</a:t>
            </a:r>
            <a:r>
              <a:rPr lang="en-US" dirty="0"/>
              <a:t> Venkatachalam</a:t>
            </a:r>
            <a:endParaRPr dirty="0"/>
          </a:p>
          <a:p>
            <a:pPr marL="0" lvl="1" indent="182880" defTabSz="330200">
              <a:lnSpc>
                <a:spcPct val="100000"/>
              </a:lnSpc>
              <a:spcBef>
                <a:spcPts val="0"/>
              </a:spcBef>
              <a:buSzTx/>
              <a:buNone/>
              <a:defRPr sz="2200" b="1">
                <a:solidFill>
                  <a:schemeClr val="accent1"/>
                </a:solidFill>
              </a:defRPr>
            </a:pPr>
            <a:r>
              <a:rPr dirty="0"/>
              <a:t>Furqan Ali Khan</a:t>
            </a:r>
          </a:p>
          <a:p>
            <a:pPr marL="0" lvl="1" indent="182880" defTabSz="330200">
              <a:lnSpc>
                <a:spcPct val="100000"/>
              </a:lnSpc>
              <a:spcBef>
                <a:spcPts val="0"/>
              </a:spcBef>
              <a:buSzTx/>
              <a:buNone/>
              <a:defRPr sz="2200" b="1">
                <a:solidFill>
                  <a:schemeClr val="accent1"/>
                </a:solidFill>
              </a:defRPr>
            </a:pPr>
            <a:r>
              <a:rPr dirty="0"/>
              <a:t>Vijay Anan</a:t>
            </a:r>
            <a:r>
              <a:rPr lang="en-US" dirty="0"/>
              <a:t>d Pandian</a:t>
            </a:r>
            <a:endParaRPr dirty="0"/>
          </a:p>
        </p:txBody>
      </p:sp>
      <p:sp>
        <p:nvSpPr>
          <p:cNvPr id="152" name="Qbit Rotation Simulator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Q</a:t>
            </a:r>
            <a:r>
              <a:rPr lang="en-US" dirty="0"/>
              <a:t>u</a:t>
            </a:r>
            <a:r>
              <a:rPr dirty="0"/>
              <a:t>bit Rotation Simulator</a:t>
            </a:r>
          </a:p>
        </p:txBody>
      </p:sp>
      <p:sp>
        <p:nvSpPr>
          <p:cNvPr id="153" name="By…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586104">
              <a:defRPr sz="3905"/>
            </a:pPr>
            <a:r>
              <a:rPr dirty="0"/>
              <a:t>By</a:t>
            </a:r>
          </a:p>
          <a:p>
            <a:pPr defTabSz="586104">
              <a:defRPr sz="3905"/>
            </a:pPr>
            <a:r>
              <a:rPr dirty="0"/>
              <a:t>Qbit Musketeers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hank You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8"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Thank You!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A Qubit or quantum bit is a basic unit of quantum information—the quantum version of the classic binary bit physically realized with a two-state device.…"/>
          <p:cNvSpPr txBox="1">
            <a:spLocks noGrp="1"/>
          </p:cNvSpPr>
          <p:nvPr>
            <p:ph type="body" sz="half" idx="1"/>
          </p:nvPr>
        </p:nvSpPr>
        <p:spPr>
          <a:xfrm>
            <a:off x="1206499" y="2729685"/>
            <a:ext cx="9779001" cy="8256630"/>
          </a:xfrm>
          <a:prstGeom prst="rect">
            <a:avLst/>
          </a:prstGeom>
        </p:spPr>
        <p:txBody>
          <a:bodyPr/>
          <a:lstStyle/>
          <a:p>
            <a:r>
              <a:t>A Qubit or quantum bit is a basic unit of quantum information—the quantum version of the classic binary bit physically realized with a two-state device.</a:t>
            </a:r>
          </a:p>
          <a:p>
            <a:r>
              <a:t>It has two levels which are spin up and spin down.</a:t>
            </a:r>
          </a:p>
          <a:p>
            <a:r>
              <a:t>Bloch sphere is a representation of a qubit. </a:t>
            </a:r>
          </a:p>
        </p:txBody>
      </p:sp>
      <p:pic>
        <p:nvPicPr>
          <p:cNvPr id="156" name="Image" descr="Image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1212" r="1212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57" name="Qbi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Q</a:t>
            </a:r>
            <a:r>
              <a:rPr lang="en-US" dirty="0"/>
              <a:t>u</a:t>
            </a:r>
            <a:r>
              <a:rPr dirty="0"/>
              <a:t>bit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A quantum circuit is a type of computational procedure that combines simultaneous real-time classical computation with coherent quantum operations on quantum data like qubits.…"/>
          <p:cNvSpPr txBox="1">
            <a:spLocks noGrp="1"/>
          </p:cNvSpPr>
          <p:nvPr>
            <p:ph type="body" sz="half" idx="1"/>
          </p:nvPr>
        </p:nvSpPr>
        <p:spPr>
          <a:xfrm>
            <a:off x="1206499" y="2729685"/>
            <a:ext cx="9779001" cy="8256630"/>
          </a:xfrm>
          <a:prstGeom prst="rect">
            <a:avLst/>
          </a:prstGeom>
        </p:spPr>
        <p:txBody>
          <a:bodyPr/>
          <a:lstStyle/>
          <a:p>
            <a:pPr marL="579119" indent="-579119" defTabSz="2316421">
              <a:spcBef>
                <a:spcPts val="4200"/>
              </a:spcBef>
              <a:defRPr sz="4560"/>
            </a:pPr>
            <a:r>
              <a:rPr dirty="0"/>
              <a:t>A quantum circuit is a type of computational procedure that combines simultaneous real-time classical computation with coherent quantum operations on quantum data like qubits.</a:t>
            </a:r>
          </a:p>
          <a:p>
            <a:pPr marL="579119" indent="-579119" defTabSz="2316421">
              <a:spcBef>
                <a:spcPts val="4200"/>
              </a:spcBef>
              <a:defRPr sz="4560"/>
            </a:pPr>
            <a:r>
              <a:rPr dirty="0"/>
              <a:t>It consists of a series of ordered quantum gates, measurements, and resets that can all conditionally use information from the real-time classical computation.</a:t>
            </a:r>
          </a:p>
        </p:txBody>
      </p:sp>
      <p:pic>
        <p:nvPicPr>
          <p:cNvPr id="160" name="Image" descr="Image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/>
          <a:stretch>
            <a:fillRect/>
          </a:stretch>
        </p:blipFill>
        <p:spPr>
          <a:xfrm>
            <a:off x="12198501" y="3974459"/>
            <a:ext cx="10903871" cy="5076289"/>
          </a:xfrm>
          <a:prstGeom prst="rect">
            <a:avLst/>
          </a:prstGeom>
        </p:spPr>
      </p:pic>
      <p:sp>
        <p:nvSpPr>
          <p:cNvPr id="161" name="Quantum Circui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Quantum Circuits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A basic quantum circuit using a few qubits is known as a quantum logic gate (or just a quantum gate).…"/>
          <p:cNvSpPr txBox="1">
            <a:spLocks noGrp="1"/>
          </p:cNvSpPr>
          <p:nvPr>
            <p:ph type="body" sz="half" idx="1"/>
          </p:nvPr>
        </p:nvSpPr>
        <p:spPr>
          <a:xfrm>
            <a:off x="1206500" y="2495467"/>
            <a:ext cx="9779000" cy="10009667"/>
          </a:xfrm>
          <a:prstGeom prst="rect">
            <a:avLst/>
          </a:prstGeom>
        </p:spPr>
        <p:txBody>
          <a:bodyPr/>
          <a:lstStyle/>
          <a:p>
            <a:r>
              <a:rPr dirty="0"/>
              <a:t>A basic quantum circuit using a few qubits is known as a quantum logic gate (or just a quantum gate).</a:t>
            </a:r>
          </a:p>
          <a:p>
            <a:r>
              <a:rPr dirty="0"/>
              <a:t>Similar to how classical logic gates are the building blocks of traditional digital circuits, they are the building blocks of quantum circuits.</a:t>
            </a:r>
          </a:p>
          <a:p>
            <a:r>
              <a:rPr dirty="0"/>
              <a:t>Quantum logic gates, in contrast to many classical logic gates, are reversible.</a:t>
            </a:r>
          </a:p>
        </p:txBody>
      </p:sp>
      <p:pic>
        <p:nvPicPr>
          <p:cNvPr id="164" name="Image" descr="Image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269" r="269"/>
          <a:stretch>
            <a:fillRect/>
          </a:stretch>
        </p:blipFill>
        <p:spPr>
          <a:xfrm>
            <a:off x="12191999" y="3378647"/>
            <a:ext cx="10916875" cy="6402626"/>
          </a:xfrm>
          <a:prstGeom prst="rect">
            <a:avLst/>
          </a:prstGeom>
        </p:spPr>
      </p:pic>
      <p:sp>
        <p:nvSpPr>
          <p:cNvPr id="165" name="Quantum G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Quantum Gates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his app is use to represent the rotation of Qbit in a Bloch sphere when is passed through different quantum gates.…"/>
          <p:cNvSpPr txBox="1">
            <a:spLocks noGrp="1"/>
          </p:cNvSpPr>
          <p:nvPr>
            <p:ph type="body" sz="half" idx="1"/>
          </p:nvPr>
        </p:nvSpPr>
        <p:spPr>
          <a:xfrm>
            <a:off x="1206500" y="2187382"/>
            <a:ext cx="9779000" cy="10317752"/>
          </a:xfrm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4752"/>
            </a:pPr>
            <a:r>
              <a:rPr dirty="0"/>
              <a:t>This app is use to represent the rotation of Q</a:t>
            </a:r>
            <a:r>
              <a:rPr lang="en-US" dirty="0"/>
              <a:t>u</a:t>
            </a:r>
            <a:r>
              <a:rPr dirty="0"/>
              <a:t>bit in a Bloch sphere when is passed through different quantum gates.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rPr dirty="0"/>
              <a:t>This can be very useful for learning </a:t>
            </a:r>
            <a:r>
              <a:rPr lang="en-US" dirty="0"/>
              <a:t>the </a:t>
            </a:r>
            <a:r>
              <a:rPr dirty="0"/>
              <a:t>basics of </a:t>
            </a:r>
            <a:r>
              <a:rPr lang="en-US" dirty="0"/>
              <a:t>the </a:t>
            </a:r>
            <a:r>
              <a:rPr dirty="0"/>
              <a:t>q</a:t>
            </a:r>
            <a:r>
              <a:rPr lang="en-US" dirty="0"/>
              <a:t>u</a:t>
            </a:r>
            <a:r>
              <a:rPr dirty="0"/>
              <a:t>bit and its rotation operation(or Dirac change) in </a:t>
            </a:r>
            <a:r>
              <a:rPr lang="en-US" dirty="0"/>
              <a:t>real-time</a:t>
            </a:r>
            <a:r>
              <a:rPr dirty="0"/>
              <a:t>.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rPr dirty="0"/>
              <a:t>This is achieved through python </a:t>
            </a:r>
            <a:r>
              <a:rPr dirty="0" err="1"/>
              <a:t>Qiskit</a:t>
            </a:r>
            <a:r>
              <a:rPr dirty="0"/>
              <a:t> and </a:t>
            </a:r>
            <a:r>
              <a:rPr dirty="0" err="1"/>
              <a:t>Tkinter</a:t>
            </a:r>
            <a:r>
              <a:rPr dirty="0"/>
              <a:t>.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rPr dirty="0"/>
              <a:t>Also</a:t>
            </a:r>
            <a:r>
              <a:rPr lang="en-US" dirty="0"/>
              <a:t>,</a:t>
            </a:r>
            <a:r>
              <a:rPr dirty="0"/>
              <a:t> it helps </a:t>
            </a:r>
            <a:r>
              <a:rPr lang="en-US" dirty="0" err="1"/>
              <a:t>visualise</a:t>
            </a:r>
            <a:r>
              <a:rPr dirty="0"/>
              <a:t> change in </a:t>
            </a:r>
            <a:r>
              <a:rPr dirty="0" err="1"/>
              <a:t>qbits</a:t>
            </a:r>
            <a:r>
              <a:rPr dirty="0"/>
              <a:t> when it is passed through </a:t>
            </a:r>
            <a:r>
              <a:rPr lang="en-US" dirty="0"/>
              <a:t>a </a:t>
            </a:r>
            <a:r>
              <a:rPr dirty="0"/>
              <a:t>combination of quantum gates.</a:t>
            </a:r>
          </a:p>
        </p:txBody>
      </p:sp>
      <p:pic>
        <p:nvPicPr>
          <p:cNvPr id="168" name="Image" descr="Image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8080" r="8080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169" name="Qbit Rotation Simulato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2023821">
              <a:defRPr sz="7054" spc="-141"/>
            </a:lvl1pPr>
          </a:lstStyle>
          <a:p>
            <a:r>
              <a:rPr dirty="0"/>
              <a:t>Q</a:t>
            </a:r>
            <a:r>
              <a:rPr lang="en-US" dirty="0"/>
              <a:t>u</a:t>
            </a:r>
            <a:r>
              <a:rPr dirty="0"/>
              <a:t>bit Rotation Simulator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he X-gate is represented by the Pauli-X matrix:…"/>
          <p:cNvSpPr txBox="1">
            <a:spLocks noGrp="1"/>
          </p:cNvSpPr>
          <p:nvPr>
            <p:ph type="body" sz="half" idx="1"/>
          </p:nvPr>
        </p:nvSpPr>
        <p:spPr>
          <a:xfrm>
            <a:off x="1206500" y="2392390"/>
            <a:ext cx="9779000" cy="10112744"/>
          </a:xfrm>
          <a:prstGeom prst="rect">
            <a:avLst/>
          </a:prstGeom>
        </p:spPr>
        <p:txBody>
          <a:bodyPr/>
          <a:lstStyle/>
          <a:p>
            <a:r>
              <a:rPr dirty="0"/>
              <a:t>The X-gate is represented by the Pauli-X matrix:</a:t>
            </a:r>
          </a:p>
          <a:p>
            <a:pPr marL="0" indent="0">
              <a:buClr>
                <a:srgbClr val="000000"/>
              </a:buClr>
              <a:buSzTx/>
              <a:buNone/>
            </a:pPr>
            <a:endParaRPr dirty="0"/>
          </a:p>
          <a:p>
            <a:pPr marL="0" indent="0">
              <a:buClr>
                <a:srgbClr val="000000"/>
              </a:buClr>
              <a:buSzTx/>
              <a:buNone/>
            </a:pPr>
            <a:endParaRPr dirty="0"/>
          </a:p>
          <a:p>
            <a:pPr marL="228600" indent="-228600">
              <a:buClr>
                <a:srgbClr val="000000"/>
              </a:buClr>
              <a:buSzPct val="100000"/>
            </a:pPr>
            <a:r>
              <a:rPr dirty="0"/>
              <a:t>To see the effect a gate has on a qubit, we simply multiply the qubit’s </a:t>
            </a:r>
            <a:r>
              <a:rPr dirty="0" err="1"/>
              <a:t>statevector</a:t>
            </a:r>
            <a:r>
              <a:rPr dirty="0"/>
              <a:t> by the gate. We can see that the X-gate switches the amplitudes of the states |0⟩ and |1⟩:</a:t>
            </a:r>
          </a:p>
        </p:txBody>
      </p:sp>
      <p:pic>
        <p:nvPicPr>
          <p:cNvPr id="172" name="Screen Recording 2022-10-23 at 1.22.33 PM.mov" descr="Screen Recording 2022-10-23 at 1.22.33 PM.mov"/>
          <p:cNvPicPr>
            <a:picLocks noGrp="1"/>
          </p:cNvPicPr>
          <p:nvPr>
            <p:ph type="pic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29270" y="1263848"/>
            <a:ext cx="10842333" cy="11188205"/>
          </a:xfrm>
          <a:prstGeom prst="rect">
            <a:avLst/>
          </a:prstGeom>
        </p:spPr>
      </p:pic>
      <p:sp>
        <p:nvSpPr>
          <p:cNvPr id="173" name="X-Ga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X-Gate</a:t>
            </a:r>
          </a:p>
        </p:txBody>
      </p:sp>
      <p:pic>
        <p:nvPicPr>
          <p:cNvPr id="174" name="Screenshot 2022-10-23 at 1.07.57 PM.png" descr="Screenshot 2022-10-23 at 1.07.57 P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4787" y="4417839"/>
            <a:ext cx="6104871" cy="1435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Screenshot 2022-10-23 at 1.14.05 PM.png" descr="Screenshot 2022-10-23 at 1.14.05 PM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6526" y="11111527"/>
            <a:ext cx="6761393" cy="19532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16" fill="hold"/>
                                        <p:tgtEl>
                                          <p:spTgt spid="1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72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he Y &amp; Z Pauli matrices also act as the Y &amp; Z-gates in our quantum circuits:…"/>
          <p:cNvSpPr txBox="1">
            <a:spLocks noGrp="1"/>
          </p:cNvSpPr>
          <p:nvPr>
            <p:ph type="body" sz="half" idx="1"/>
          </p:nvPr>
        </p:nvSpPr>
        <p:spPr>
          <a:xfrm>
            <a:off x="1206500" y="2291635"/>
            <a:ext cx="9779000" cy="10213499"/>
          </a:xfrm>
          <a:prstGeom prst="rect">
            <a:avLst/>
          </a:prstGeom>
        </p:spPr>
        <p:txBody>
          <a:bodyPr/>
          <a:lstStyle/>
          <a:p>
            <a:r>
              <a:t> The Y &amp; Z Pauli matrices also act as the Y &amp; Z-gates in our quantum circuits:</a:t>
            </a:r>
          </a:p>
          <a:p>
            <a:endParaRPr/>
          </a:p>
          <a:p>
            <a:endParaRPr/>
          </a:p>
          <a:p>
            <a:r>
              <a:t>they also respectively perform rotations by π around the y and z-axis of the Bloch sphere.</a:t>
            </a:r>
          </a:p>
        </p:txBody>
      </p:sp>
      <p:sp>
        <p:nvSpPr>
          <p:cNvPr id="178" name="Y &amp; Z-Ga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Y &amp; Z-Gates</a:t>
            </a:r>
          </a:p>
        </p:txBody>
      </p:sp>
      <p:pic>
        <p:nvPicPr>
          <p:cNvPr id="179" name="Screenshot 2022-10-23 at 1.28.03 PM.png" descr="Screenshot 2022-10-23 at 1.28.03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041" y="4629376"/>
            <a:ext cx="8048768" cy="22575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Screenshot 2022-10-23 at 1.30.48 PM.png" descr="Screenshot 2022-10-23 at 1.30.48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4506" y="5004496"/>
            <a:ext cx="6946901" cy="8712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Screenshot 2022-10-23 at 1.30.25 PM.png" descr="Screenshot 2022-10-23 at 1.30.25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3624" y="24075"/>
            <a:ext cx="6934201" cy="848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he Hadamard gate (H-gate) is a fundamental quantum gate. It allows us to move away from the poles of the Bloch sphere and create a superposition of |0⟩ and |1⟩. It has the matrix…"/>
          <p:cNvSpPr txBox="1">
            <a:spLocks noGrp="1"/>
          </p:cNvSpPr>
          <p:nvPr>
            <p:ph type="body" sz="half" idx="1"/>
          </p:nvPr>
        </p:nvSpPr>
        <p:spPr>
          <a:xfrm>
            <a:off x="1206500" y="2528763"/>
            <a:ext cx="9779000" cy="9976371"/>
          </a:xfrm>
          <a:prstGeom prst="rect">
            <a:avLst/>
          </a:prstGeom>
        </p:spPr>
        <p:txBody>
          <a:bodyPr/>
          <a:lstStyle/>
          <a:p>
            <a:r>
              <a:t>The Hadamard gate (H-gate) is a fundamental quantum gate. It allows us to move away from the poles of the Bloch sphere and create a superposition of |0</a:t>
            </a:r>
            <a:r>
              <a:rPr b="1"/>
              <a:t>⟩ </a:t>
            </a:r>
            <a:r>
              <a:t>and |1</a:t>
            </a:r>
            <a:r>
              <a:rPr b="1"/>
              <a:t>⟩</a:t>
            </a:r>
            <a:r>
              <a:t>. It has the matrix</a:t>
            </a:r>
          </a:p>
          <a:p>
            <a:endParaRPr/>
          </a:p>
          <a:p>
            <a:r>
              <a:t>We can see that this performs the transformations below:</a:t>
            </a:r>
          </a:p>
          <a:p>
            <a:pPr marL="0" lvl="5" indent="2286000">
              <a:buSzTx/>
              <a:buNone/>
            </a:pPr>
            <a:r>
              <a:t>H|0</a:t>
            </a:r>
            <a:r>
              <a:rPr b="1"/>
              <a:t>⟩ = </a:t>
            </a:r>
            <a:r>
              <a:t>|+</a:t>
            </a:r>
            <a:r>
              <a:rPr b="1"/>
              <a:t>⟩</a:t>
            </a:r>
          </a:p>
          <a:p>
            <a:pPr marL="0" lvl="5" indent="2286000">
              <a:buSzTx/>
              <a:buNone/>
            </a:pPr>
            <a:r>
              <a:t>H|1</a:t>
            </a:r>
            <a:r>
              <a:rPr b="1"/>
              <a:t>⟩ = </a:t>
            </a:r>
            <a:r>
              <a:t>|+</a:t>
            </a:r>
            <a:r>
              <a:rPr b="1"/>
              <a:t>⟩</a:t>
            </a:r>
          </a:p>
        </p:txBody>
      </p:sp>
      <p:pic>
        <p:nvPicPr>
          <p:cNvPr id="184" name="Screen Recording 2022-10-23 at 1.22.33 PM.mov" descr="Screen Recording 2022-10-23 at 1.22.33 PM.mov"/>
          <p:cNvPicPr>
            <a:picLocks noGrp="1"/>
          </p:cNvPicPr>
          <p:nvPr>
            <p:ph type="pic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29270" y="1263848"/>
            <a:ext cx="10842333" cy="11188205"/>
          </a:xfrm>
          <a:prstGeom prst="rect">
            <a:avLst/>
          </a:prstGeom>
        </p:spPr>
      </p:pic>
      <p:sp>
        <p:nvSpPr>
          <p:cNvPr id="185" name="H-Ga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H-Gate</a:t>
            </a:r>
          </a:p>
        </p:txBody>
      </p:sp>
      <p:pic>
        <p:nvPicPr>
          <p:cNvPr id="186" name="Screenshot 2022-10-23 at 1.39.06 PM.png" descr="Screenshot 2022-10-23 at 1.39.06 P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2466" y="6817325"/>
            <a:ext cx="4080197" cy="17934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16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84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he Rx gate is one of the Rotation operators.…"/>
          <p:cNvSpPr txBox="1">
            <a:spLocks noGrp="1"/>
          </p:cNvSpPr>
          <p:nvPr>
            <p:ph type="body" sz="half" idx="1"/>
          </p:nvPr>
        </p:nvSpPr>
        <p:spPr>
          <a:xfrm>
            <a:off x="1206500" y="2443097"/>
            <a:ext cx="9779000" cy="10062037"/>
          </a:xfrm>
          <a:prstGeom prst="rect">
            <a:avLst/>
          </a:prstGeom>
        </p:spPr>
        <p:txBody>
          <a:bodyPr/>
          <a:lstStyle/>
          <a:p>
            <a:r>
              <a:rPr dirty="0"/>
              <a:t>The Rx gate is one of the Rotation operators. </a:t>
            </a:r>
          </a:p>
          <a:p>
            <a:r>
              <a:rPr dirty="0"/>
              <a:t>The Rx gate is a single-qubit rotation through angle </a:t>
            </a:r>
            <a:r>
              <a:rPr dirty="0" err="1"/>
              <a:t>θ</a:t>
            </a:r>
            <a:r>
              <a:rPr dirty="0"/>
              <a:t> (radians) around the x-axis.</a:t>
            </a:r>
          </a:p>
          <a:p>
            <a:endParaRPr dirty="0"/>
          </a:p>
          <a:p>
            <a:r>
              <a:rPr dirty="0" err="1"/>
              <a:t>Similiarly</a:t>
            </a:r>
            <a:r>
              <a:rPr dirty="0"/>
              <a:t> Ry and Rz gate is a single-qubit rotation through angle </a:t>
            </a:r>
            <a:r>
              <a:rPr dirty="0" err="1"/>
              <a:t>θ</a:t>
            </a:r>
            <a:r>
              <a:rPr dirty="0"/>
              <a:t> (radians) around the y-axis and z-axis respectively.</a:t>
            </a:r>
          </a:p>
        </p:txBody>
      </p:sp>
      <p:pic>
        <p:nvPicPr>
          <p:cNvPr id="189" name="Screen Recording 2022-10-23 at 2.07.55 PM.mov" descr="Screen Recording 2022-10-23 at 2.07.55 PM.mov"/>
          <p:cNvPicPr>
            <a:picLocks noGrp="1"/>
          </p:cNvPicPr>
          <p:nvPr>
            <p:ph type="pic" idx="2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59545" y="1144577"/>
            <a:ext cx="12381106" cy="10303975"/>
          </a:xfrm>
          <a:prstGeom prst="rect">
            <a:avLst/>
          </a:prstGeom>
        </p:spPr>
      </p:pic>
      <p:sp>
        <p:nvSpPr>
          <p:cNvPr id="190" name="Rx-Gat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Rx-Gate</a:t>
            </a:r>
          </a:p>
        </p:txBody>
      </p:sp>
      <p:pic>
        <p:nvPicPr>
          <p:cNvPr id="191" name="Screenshot 2022-10-23 at 1.54.35 PM.png" descr="Screenshot 2022-10-23 at 1.54.35 P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7828" y="6394703"/>
            <a:ext cx="6421599" cy="18377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31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189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478</Words>
  <Application>Microsoft Macintosh PowerPoint</Application>
  <PresentationFormat>Custom</PresentationFormat>
  <Paragraphs>44</Paragraphs>
  <Slides>10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Helvetica Neue</vt:lpstr>
      <vt:lpstr>Helvetica Neue Medium</vt:lpstr>
      <vt:lpstr>30_BasicColor</vt:lpstr>
      <vt:lpstr>Qubit Rotation Simulator</vt:lpstr>
      <vt:lpstr>Qubit</vt:lpstr>
      <vt:lpstr>Quantum Circuits</vt:lpstr>
      <vt:lpstr>Quantum Gates</vt:lpstr>
      <vt:lpstr>Qubit Rotation Simulator</vt:lpstr>
      <vt:lpstr>X-Gate</vt:lpstr>
      <vt:lpstr>Y &amp; Z-Gates</vt:lpstr>
      <vt:lpstr>H-Gate</vt:lpstr>
      <vt:lpstr>Rx-Gate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Qbit Rotation Simulator</dc:title>
  <cp:lastModifiedBy>Vijay Anand Pandian</cp:lastModifiedBy>
  <cp:revision>2</cp:revision>
  <dcterms:modified xsi:type="dcterms:W3CDTF">2022-10-23T23:34:25Z</dcterms:modified>
</cp:coreProperties>
</file>